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8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42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96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4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342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6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16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15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16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39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0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121" y="3113386"/>
            <a:ext cx="5345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/>
              <a:t>Habiendo confesado previa y públicamente su fe  en el Señor Jesucristo, prometiendo con ello seguir fielmente las enseñanzas de la Santa Palabra de Dios y andar en el camino de la Santidad, ha sido bautizado(a), según el mandamiento instituido por Nuestro Señor  Jesucristo, en  </a:t>
            </a:r>
            <a:r>
              <a:rPr lang="es-CR" sz="1400" b="1" i="1" dirty="0"/>
              <a:t>Mateo 28:19,</a:t>
            </a:r>
            <a:endParaRPr lang="es-ES_tradnl" sz="1400" dirty="0"/>
          </a:p>
          <a:p>
            <a:pPr algn="ctr"/>
            <a:endParaRPr lang="es-ES_tradnl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60818" y="2439341"/>
            <a:ext cx="495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NOMBRE  Y APELLIDO DE LA PERSONA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19180" y="2051599"/>
            <a:ext cx="1239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dirty="0"/>
              <a:t>Certifica que</a:t>
            </a:r>
            <a:endParaRPr lang="es-ES_tradnl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66120" y="4590714"/>
            <a:ext cx="5345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/>
              <a:t>                                   </a:t>
            </a:r>
          </a:p>
          <a:p>
            <a:pPr algn="ctr"/>
            <a:r>
              <a:rPr lang="es-CR" sz="1400" dirty="0"/>
              <a:t>Dado en:  __________________________________________</a:t>
            </a:r>
          </a:p>
          <a:p>
            <a:pPr algn="ctr"/>
            <a:r>
              <a:rPr lang="es-CR" sz="1400" dirty="0"/>
              <a:t>Fecha:_____________________________________________</a:t>
            </a:r>
            <a:endParaRPr lang="es-ES_tradnl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5115" y="588942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200" dirty="0"/>
              <a:t>________________________</a:t>
            </a:r>
          </a:p>
          <a:p>
            <a:pPr algn="ctr"/>
            <a:r>
              <a:rPr lang="es-CR" sz="1200" dirty="0"/>
              <a:t>Nombre del Pastor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238837" y="588941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200" dirty="0"/>
              <a:t>________________________</a:t>
            </a:r>
          </a:p>
          <a:p>
            <a:pPr algn="ctr"/>
            <a:r>
              <a:rPr lang="es-CR" sz="1200" dirty="0"/>
              <a:t>Iglesia</a:t>
            </a:r>
          </a:p>
        </p:txBody>
      </p:sp>
    </p:spTree>
    <p:extLst>
      <p:ext uri="{BB962C8B-B14F-4D97-AF65-F5344CB8AC3E}">
        <p14:creationId xmlns:p14="http://schemas.microsoft.com/office/powerpoint/2010/main" val="1753280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72</Words>
  <Application>Microsoft Macintosh PowerPoint</Application>
  <PresentationFormat>Carta (216 x 279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5</cp:revision>
  <cp:lastPrinted>2017-03-23T18:34:34Z</cp:lastPrinted>
  <dcterms:created xsi:type="dcterms:W3CDTF">2017-03-23T18:28:48Z</dcterms:created>
  <dcterms:modified xsi:type="dcterms:W3CDTF">2017-04-15T02:02:36Z</dcterms:modified>
</cp:coreProperties>
</file>